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 snapToGrid="0" snapToObjects="1"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Lilli" userId="b20b6221-23ea-4d0a-a32e-f8b90881ddff" providerId="ADAL" clId="{1741CB26-1980-4A55-BEBE-EC4042FF961D}"/>
    <pc:docChg chg="custSel modSld">
      <pc:chgData name="Erin Lilli" userId="b20b6221-23ea-4d0a-a32e-f8b90881ddff" providerId="ADAL" clId="{1741CB26-1980-4A55-BEBE-EC4042FF961D}" dt="2018-03-18T17:40:48.870" v="10" actId="478"/>
      <pc:docMkLst>
        <pc:docMk/>
      </pc:docMkLst>
      <pc:sldChg chg="delSp modSp">
        <pc:chgData name="Erin Lilli" userId="b20b6221-23ea-4d0a-a32e-f8b90881ddff" providerId="ADAL" clId="{1741CB26-1980-4A55-BEBE-EC4042FF961D}" dt="2018-03-18T17:40:48.870" v="10" actId="478"/>
        <pc:sldMkLst>
          <pc:docMk/>
          <pc:sldMk cId="0" sldId="258"/>
        </pc:sldMkLst>
        <pc:spChg chg="mod">
          <ac:chgData name="Erin Lilli" userId="b20b6221-23ea-4d0a-a32e-f8b90881ddff" providerId="ADAL" clId="{1741CB26-1980-4A55-BEBE-EC4042FF961D}" dt="2018-03-18T17:40:33.654" v="0" actId="20577"/>
          <ac:spMkLst>
            <pc:docMk/>
            <pc:sldMk cId="0" sldId="258"/>
            <ac:spMk id="8" creationId="{00000000-0000-0000-0000-000000000000}"/>
          </ac:spMkLst>
        </pc:spChg>
        <pc:spChg chg="mod">
          <ac:chgData name="Erin Lilli" userId="b20b6221-23ea-4d0a-a32e-f8b90881ddff" providerId="ADAL" clId="{1741CB26-1980-4A55-BEBE-EC4042FF961D}" dt="2018-03-18T17:40:45.074" v="9" actId="20577"/>
          <ac:spMkLst>
            <pc:docMk/>
            <pc:sldMk cId="0" sldId="258"/>
            <ac:spMk id="14" creationId="{00000000-0000-0000-0000-000000000000}"/>
          </ac:spMkLst>
        </pc:spChg>
        <pc:picChg chg="del">
          <ac:chgData name="Erin Lilli" userId="b20b6221-23ea-4d0a-a32e-f8b90881ddff" providerId="ADAL" clId="{1741CB26-1980-4A55-BEBE-EC4042FF961D}" dt="2018-03-18T17:40:48.870" v="10" actId="478"/>
          <ac:picMkLst>
            <pc:docMk/>
            <pc:sldMk cId="0" sldId="258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B5BDF-ACA7-A449-8A90-D57040E8481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21DD1-CA5E-BD49-B820-62398815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1DD1-CA5E-BD49-B820-6239881540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4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6" y="5254284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13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91"/>
            <a:ext cx="8062912" cy="1470025"/>
          </a:xfrm>
        </p:spPr>
        <p:txBody>
          <a:bodyPr anchor="b">
            <a:normAutofit/>
          </a:bodyPr>
          <a:lstStyle>
            <a:lvl1pPr algn="r">
              <a:defRPr sz="2475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20573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257163" indent="0" algn="ctr">
              <a:buNone/>
            </a:lvl2pPr>
            <a:lvl3pPr marL="514324" indent="0" algn="ctr">
              <a:buNone/>
            </a:lvl3pPr>
            <a:lvl4pPr marL="771487" indent="0" algn="ctr">
              <a:buNone/>
            </a:lvl4pPr>
            <a:lvl5pPr marL="1028649" indent="0" algn="ctr">
              <a:buNone/>
            </a:lvl5pPr>
            <a:lvl6pPr marL="1285811" indent="0" algn="ctr">
              <a:buNone/>
            </a:lvl6pPr>
            <a:lvl7pPr marL="1542972" indent="0" algn="ctr">
              <a:buNone/>
            </a:lvl7pPr>
            <a:lvl8pPr marL="1800135" indent="0" algn="ctr">
              <a:buNone/>
            </a:lvl8pPr>
            <a:lvl9pPr marL="2057298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9"/>
            <a:ext cx="5791200" cy="365125"/>
          </a:xfrm>
        </p:spPr>
        <p:txBody>
          <a:bodyPr tIns="0" bIns="0" anchor="t"/>
          <a:lstStyle>
            <a:lvl1pPr algn="r">
              <a:defRPr sz="563"/>
            </a:lvl1pPr>
          </a:lstStyle>
          <a:p>
            <a:fld id="{DB32461A-250E-4A29-9E9B-599CA3838FA1}" type="datetime1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7"/>
            <a:ext cx="5791200" cy="365125"/>
          </a:xfrm>
        </p:spPr>
        <p:txBody>
          <a:bodyPr tIns="0" bIns="0" anchor="b"/>
          <a:lstStyle>
            <a:lvl1pPr algn="r">
              <a:defRPr sz="619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10"/>
            <a:ext cx="502920" cy="365125"/>
          </a:xfrm>
        </p:spPr>
        <p:txBody>
          <a:bodyPr anchor="ctr"/>
          <a:lstStyle>
            <a:lvl1pPr algn="ctr">
              <a:defRPr sz="731">
                <a:solidFill>
                  <a:srgbClr val="FFFFFF"/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F1AD66C-382E-48AD-8F4C-E87C4D4A8B28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71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5" y="7037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514324" rtl="0" eaLnBrk="1" latinLnBrk="0" hangingPunct="1"/>
            <a:endParaRPr kumimoji="0" lang="en-US" sz="1013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6" y="309492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13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6F4ADA4-35DF-4BD1-8C53-4246F035229A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71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6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6"/>
            <a:ext cx="7239000" cy="1362075"/>
          </a:xfrm>
        </p:spPr>
        <p:txBody>
          <a:bodyPr anchor="ctr"/>
          <a:lstStyle>
            <a:lvl1pPr marL="0" algn="l">
              <a:buNone/>
              <a:defRPr sz="2025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30859" indent="0" algn="l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40"/>
            <a:ext cx="4038600" cy="4525963"/>
          </a:xfrm>
        </p:spPr>
        <p:txBody>
          <a:bodyPr/>
          <a:lstStyle>
            <a:lvl1pPr>
              <a:defRPr sz="1463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40"/>
            <a:ext cx="4038600" cy="4525963"/>
          </a:xfrm>
        </p:spPr>
        <p:txBody>
          <a:bodyPr/>
          <a:lstStyle>
            <a:lvl1pPr>
              <a:defRPr sz="1463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59F63ED-02B1-490A-8EAD-E0CB136D5388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1856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900" b="0">
                <a:solidFill>
                  <a:schemeClr val="tx1"/>
                </a:solidFill>
              </a:defRPr>
            </a:lvl1pPr>
            <a:lvl2pPr>
              <a:buNone/>
              <a:defRPr sz="1125" b="1"/>
            </a:lvl2pPr>
            <a:lvl3pPr>
              <a:buNone/>
              <a:defRPr sz="1013" b="1"/>
            </a:lvl3pPr>
            <a:lvl4pPr>
              <a:buNone/>
              <a:defRPr sz="900" b="1"/>
            </a:lvl4pPr>
            <a:lvl5pPr>
              <a:buNone/>
              <a:defRPr sz="9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900" b="0">
                <a:solidFill>
                  <a:schemeClr val="tx1"/>
                </a:solidFill>
              </a:defRPr>
            </a:lvl1pPr>
            <a:lvl2pPr>
              <a:buNone/>
              <a:defRPr sz="1125" b="1"/>
            </a:lvl2pPr>
            <a:lvl3pPr>
              <a:buNone/>
              <a:defRPr sz="1013" b="1"/>
            </a:lvl3pPr>
            <a:lvl4pPr>
              <a:buNone/>
              <a:defRPr sz="900" b="1"/>
            </a:lvl4pPr>
            <a:lvl5pPr>
              <a:buNone/>
              <a:defRPr sz="9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1351"/>
            </a:lvl1pPr>
            <a:lvl2pPr algn="l">
              <a:defRPr sz="1125"/>
            </a:lvl2pPr>
            <a:lvl3pPr algn="l">
              <a:defRPr sz="1013"/>
            </a:lvl3pPr>
            <a:lvl4pPr algn="l">
              <a:defRPr sz="900"/>
            </a:lvl4pPr>
            <a:lvl5pPr algn="l">
              <a:defRPr sz="9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F771BB6-685D-4518-8FAD-1882B9671546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823242C-D747-4ADD-80D8-99421268E3A8}" type="datetime1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2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0286" algn="r">
              <a:spcBef>
                <a:spcPts val="0"/>
              </a:spcBef>
              <a:buNone/>
              <a:defRPr sz="1631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788"/>
            </a:lvl1pPr>
            <a:lvl2pPr>
              <a:buNone/>
              <a:defRPr sz="675"/>
            </a:lvl2pPr>
            <a:lvl3pPr>
              <a:buNone/>
              <a:defRPr sz="563"/>
            </a:lvl3pPr>
            <a:lvl4pPr>
              <a:buNone/>
              <a:defRPr sz="507"/>
            </a:lvl4pPr>
            <a:lvl5pPr>
              <a:buNone/>
              <a:defRPr sz="507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1688"/>
            </a:lvl1pPr>
            <a:lvl2pPr>
              <a:defRPr sz="1463"/>
            </a:lvl2pPr>
            <a:lvl3pPr>
              <a:defRPr sz="1351"/>
            </a:lvl3pPr>
            <a:lvl4pPr>
              <a:defRPr sz="1125"/>
            </a:lvl4pPr>
            <a:lvl5pPr>
              <a:defRPr sz="1125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507"/>
            </a:lvl1pPr>
          </a:lstStyle>
          <a:p>
            <a:fld id="{06E82007-CDD1-4BCF-B9F4-9D458EFEEFE1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507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507"/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1688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788"/>
            </a:lvl1pPr>
            <a:lvl2pPr>
              <a:defRPr sz="675"/>
            </a:lvl2pPr>
            <a:lvl3pPr>
              <a:defRPr sz="563"/>
            </a:lvl3pPr>
            <a:lvl4pPr>
              <a:defRPr sz="507"/>
            </a:lvl4pPr>
            <a:lvl5pPr>
              <a:defRPr sz="507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507"/>
            </a:lvl1pPr>
          </a:lstStyle>
          <a:p>
            <a:fld id="{34A4F265-CA88-4C30-A9AD-02E6A5184734}" type="datetime1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507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507"/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5" y="14071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13"/>
          </a:p>
        </p:txBody>
      </p:sp>
      <p:cxnSp>
        <p:nvCxnSpPr>
          <p:cNvPr id="8" name="Straight Connector 7"/>
          <p:cNvCxnSpPr/>
          <p:nvPr/>
        </p:nvCxnSpPr>
        <p:spPr>
          <a:xfrm>
            <a:off x="3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6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563" b="0">
                <a:solidFill>
                  <a:schemeClr val="tx1"/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2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563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675">
                <a:solidFill>
                  <a:schemeClr val="tx1"/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marL="272592" algn="l" rtl="0" eaLnBrk="1" latinLnBrk="0" hangingPunct="1">
        <a:spcBef>
          <a:spcPct val="0"/>
        </a:spcBef>
        <a:buNone/>
        <a:defRPr kumimoji="0" sz="2363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52020" indent="-216017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62891" indent="-160727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622332" indent="-12858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771487" indent="-118296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900068" indent="-118296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069" kern="1200">
          <a:solidFill>
            <a:schemeClr val="tx1"/>
          </a:solidFill>
          <a:latin typeface="+mn-lt"/>
          <a:ea typeface="+mn-ea"/>
          <a:cs typeface="+mn-cs"/>
        </a:defRPr>
      </a:lvl5pPr>
      <a:lvl6pPr marL="1028649" indent="-118296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172660" indent="-118296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285811" indent="-10286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414391" indent="-10286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571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143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714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0286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542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8001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057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275573" y="361713"/>
            <a:ext cx="8304755" cy="97415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Critical Social/Personality &amp; Environmental Psychology 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</a:rPr>
              <a:t>Brown Bag Lecture Series </a:t>
            </a:r>
            <a:r>
              <a:rPr lang="en-US" sz="24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Fall  </a:t>
            </a: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</a:rPr>
              <a:t>2018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endParaRPr lang="en-US" sz="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29050" y="2229374"/>
            <a:ext cx="4751278" cy="28315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/>
              <a:t>Bijan</a:t>
            </a:r>
            <a:r>
              <a:rPr lang="en-US" sz="2800" b="1" dirty="0" smtClean="0"/>
              <a:t> </a:t>
            </a:r>
            <a:r>
              <a:rPr lang="en-US" sz="2800" b="1" smtClean="0"/>
              <a:t>Kimiagar</a:t>
            </a:r>
            <a:r>
              <a:rPr lang="en-US" sz="2800" b="1" dirty="0" smtClean="0"/>
              <a:t>, </a:t>
            </a:r>
            <a:r>
              <a:rPr lang="en-US" sz="2800" b="1" dirty="0"/>
              <a:t>Ph.D.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1700" i="1" dirty="0"/>
              <a:t>Associate Executive Director For Research 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Citizen’s Committee for Children</a:t>
            </a:r>
          </a:p>
          <a:p>
            <a:endParaRPr lang="en-US" sz="3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smtClean="0"/>
              <a:t>Better Know a District: </a:t>
            </a:r>
            <a:br>
              <a:rPr lang="en-US" sz="2000" b="1" dirty="0" smtClean="0"/>
            </a:br>
            <a:r>
              <a:rPr lang="en-US" sz="2000" b="1" dirty="0" smtClean="0"/>
              <a:t>Findings </a:t>
            </a:r>
            <a:r>
              <a:rPr lang="en-US" sz="2000" b="1" dirty="0"/>
              <a:t>from an Assessment of Community Assets and the Needs on the Shore of Staten Island</a:t>
            </a:r>
            <a:r>
              <a:rPr lang="en-US" sz="2000" dirty="0"/>
              <a:t> </a:t>
            </a:r>
            <a:endParaRPr lang="en-US" sz="4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1029" name="Picture 5" descr="CUNY Graduate Cente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66" y="5216849"/>
            <a:ext cx="792934" cy="139929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148289" y="5751455"/>
            <a:ext cx="4613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Wednesday, </a:t>
            </a: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October 3, 2018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11:45am, Room 6304.01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6" r="8122"/>
          <a:stretch/>
        </p:blipFill>
        <p:spPr>
          <a:xfrm>
            <a:off x="275573" y="2229375"/>
            <a:ext cx="3314701" cy="2831544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333</TotalTime>
  <Words>21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Verdana</vt:lpstr>
      <vt:lpstr>Wingdings 2</vt:lpstr>
      <vt:lpstr>Verve</vt:lpstr>
      <vt:lpstr>PowerPoint Presentation</vt:lpstr>
    </vt:vector>
  </TitlesOfParts>
  <Company>Alexis Halkovic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Issues in Psychology</dc:title>
  <dc:creator>Alexis Halkovic</dc:creator>
  <cp:lastModifiedBy>Shelley Buchbinder</cp:lastModifiedBy>
  <cp:revision>22</cp:revision>
  <dcterms:created xsi:type="dcterms:W3CDTF">2013-09-18T12:50:58Z</dcterms:created>
  <dcterms:modified xsi:type="dcterms:W3CDTF">2018-10-02T12:41:16Z</dcterms:modified>
</cp:coreProperties>
</file>